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9BE85-6BED-4468-97BB-F69BEC21B803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EE7CF-07F3-409D-8582-BDC7C3966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94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EE7CF-07F3-409D-8582-BDC7C3966C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2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96CC-F4DA-4179-A679-A2F9B5DE8F03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001D-D0E8-4F2C-AD13-67675C9B0195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3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9077-0819-49F1-ABED-9B07A251CD5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0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0A02-FE87-4923-9658-C344C63AA107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6062-43E4-45F0-ACEC-14D8ED81426E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9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044E6-0411-4A8E-B7C5-5D4F2B162DE9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1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65A6-3CBB-4B47-9A84-5E70F944AF31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9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A05F3-662F-4F2D-95B7-8BF364BAF3B6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5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29B-3B90-4AE0-84D4-7DEDF36CF3C9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14A9-4A54-4365-91C9-6C1E07724FCA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8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E1E8-E033-4A1E-9A67-CAD8D4531828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6F27F-034C-4E4E-AAFA-EA9EB7D1BF4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9250D-4DF2-4459-A8AF-F26DD6C44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7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Advanced Geometric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Physics </a:t>
            </a:r>
            <a:r>
              <a:rPr lang="en-US" b="1" dirty="0"/>
              <a:t>Solutions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440" y="4717606"/>
            <a:ext cx="9144000" cy="1655762"/>
          </a:xfrm>
        </p:spPr>
        <p:txBody>
          <a:bodyPr/>
          <a:lstStyle/>
          <a:p>
            <a:pPr algn="l"/>
            <a:r>
              <a:rPr lang="en-US" dirty="0" smtClean="0"/>
              <a:t>by Mark Rohrbaugh </a:t>
            </a:r>
          </a:p>
          <a:p>
            <a:pPr algn="l">
              <a:spcBef>
                <a:spcPts val="0"/>
              </a:spcBef>
            </a:pPr>
            <a:r>
              <a:rPr lang="en-US" sz="1400" dirty="0" smtClean="0"/>
              <a:t>BSEE - minor in solid-state physics - University of Cincinnati</a:t>
            </a:r>
          </a:p>
          <a:p>
            <a:pPr algn="l">
              <a:spcBef>
                <a:spcPts val="0"/>
              </a:spcBef>
            </a:pPr>
            <a:r>
              <a:rPr lang="en-US" sz="1400" dirty="0" smtClean="0"/>
              <a:t>MSEE - Southern Methodist University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2102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course we will be reviewing solutions to advanced physics problems using Nassim Haramein’s work and showing the simplicity of the approach.  Using a simple geometric and information theory approach, assuming a constant density of the vacuum, we will  solve for the black hole mass-radius relationship, the proton mass, the proton radius puzzle, and present a few new precise equations for the proton to electron mass ratio and Avogadro’s constant.</a:t>
            </a:r>
          </a:p>
          <a:p>
            <a:r>
              <a:rPr lang="en-US" dirty="0" smtClean="0"/>
              <a:t>We will relate this to sacred geometry and Dan Winter’s phi ratio and discuss the importance of this material and the implications to this new way of thinking about the vacuum – the fabric of space-time.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C417C-1762-475A-8A24-0FD62C2ADE5D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1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1027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Outline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7488"/>
            <a:ext cx="10515600" cy="569074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Vacuum energy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Haramein’s PSU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1600" dirty="0" smtClean="0"/>
              <a:t>Link to sacred geometry and Dan Winter’s phi ratio equation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Density of the vacuum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Ether – superfluid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Implications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1600" dirty="0"/>
              <a:t>C</a:t>
            </a:r>
            <a:r>
              <a:rPr lang="en-US" sz="1600" dirty="0" smtClean="0"/>
              <a:t>onnectedness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mass?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Richard Feynman’s comments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Importance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1800" dirty="0" smtClean="0"/>
              <a:t>CERN LHC IS attempting to answer with Higgs </a:t>
            </a:r>
            <a:r>
              <a:rPr lang="en-US" sz="1800" dirty="0"/>
              <a:t>b</a:t>
            </a:r>
            <a:r>
              <a:rPr lang="en-US" sz="1800" dirty="0" smtClean="0"/>
              <a:t>ozon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problems can be solved using this approach?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Black hole mass, radius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Proton mass, radius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Proton radius puzzle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Dan Winter’s ionized hydrogen radius equation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Proton to electron mass ratio – precise equation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1600" dirty="0" smtClean="0"/>
              <a:t>How this supports Haramein’s proton radius prediction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1600" dirty="0" smtClean="0"/>
              <a:t>Relates 6 fundamental constants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Avogadro’s constant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Summary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Implications of this approach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Different way of thinking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New worldview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971550" lvl="1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B597-4F31-433E-A244-22075B32E5E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Geometric Physics Solutions by Mark Rohrbaugh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9250D-4DF2-4459-A8AF-F26DD6C44D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33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256</Words>
  <Application>Microsoft Office PowerPoint</Application>
  <PresentationFormat>Widescreen</PresentationFormat>
  <Paragraphs>40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Advanced Geometric  Physics Solutions</vt:lpstr>
      <vt:lpstr>Course Description</vt:lpstr>
      <vt:lpstr>Outline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Geometric Physics Solutions</dc:title>
  <dc:creator>Mark Rohrbaugh</dc:creator>
  <cp:lastModifiedBy>Mark Rohrbaugh</cp:lastModifiedBy>
  <cp:revision>13</cp:revision>
  <dcterms:created xsi:type="dcterms:W3CDTF">2015-10-10T19:15:23Z</dcterms:created>
  <dcterms:modified xsi:type="dcterms:W3CDTF">2015-10-11T04:45:25Z</dcterms:modified>
</cp:coreProperties>
</file>